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5" d="100"/>
          <a:sy n="75" d="100"/>
        </p:scale>
        <p:origin x="1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3254010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2688141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919872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30D340-0C4A-4EA8-BA8F-E61711D2502A}"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1875857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0D340-0C4A-4EA8-BA8F-E61711D2502A}" type="datetimeFigureOut">
              <a:rPr lang="en-US" smtClean="0"/>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2479257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30D340-0C4A-4EA8-BA8F-E61711D2502A}" type="datetimeFigureOut">
              <a:rPr lang="en-US" smtClean="0"/>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225858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30D340-0C4A-4EA8-BA8F-E61711D2502A}" type="datetimeFigureOut">
              <a:rPr lang="en-US" smtClean="0"/>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3116952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30D340-0C4A-4EA8-BA8F-E61711D2502A}"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4481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30D340-0C4A-4EA8-BA8F-E61711D2502A}"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236624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2442035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0579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396203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85189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1642444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3124411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30D340-0C4A-4EA8-BA8F-E61711D2502A}"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51AE2-79C8-44AB-916C-41FAC19688F0}" type="slidenum">
              <a:rPr lang="en-US" smtClean="0"/>
              <a:t>‹#›</a:t>
            </a:fld>
            <a:endParaRPr lang="en-US"/>
          </a:p>
        </p:txBody>
      </p:sp>
    </p:spTree>
    <p:extLst>
      <p:ext uri="{BB962C8B-B14F-4D97-AF65-F5344CB8AC3E}">
        <p14:creationId xmlns:p14="http://schemas.microsoft.com/office/powerpoint/2010/main" val="244784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B30D340-0C4A-4EA8-BA8F-E61711D2502A}" type="datetimeFigureOut">
              <a:rPr lang="en-US" smtClean="0"/>
              <a:t>11/12/2020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0C51AE2-79C8-44AB-916C-41FAC19688F0}" type="slidenum">
              <a:rPr lang="en-US" smtClean="0"/>
              <a:t>‹#›</a:t>
            </a:fld>
            <a:endParaRPr lang="en-US"/>
          </a:p>
        </p:txBody>
      </p:sp>
    </p:spTree>
    <p:extLst>
      <p:ext uri="{BB962C8B-B14F-4D97-AF65-F5344CB8AC3E}">
        <p14:creationId xmlns:p14="http://schemas.microsoft.com/office/powerpoint/2010/main" val="1557690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STATEMENT </a:t>
            </a:r>
          </a:p>
        </p:txBody>
      </p:sp>
      <p:sp>
        <p:nvSpPr>
          <p:cNvPr id="3" name="Content Placeholder 2"/>
          <p:cNvSpPr>
            <a:spLocks noGrp="1"/>
          </p:cNvSpPr>
          <p:nvPr>
            <p:ph idx="1"/>
          </p:nvPr>
        </p:nvSpPr>
        <p:spPr/>
        <p:txBody>
          <a:bodyPr/>
          <a:lstStyle/>
          <a:p>
            <a:r>
              <a:rPr lang="en-US" dirty="0"/>
              <a:t>The main challenge that comes in with the career center and the students is getting to talk to sponsors and convincing them to help out. </a:t>
            </a:r>
          </a:p>
          <a:p>
            <a:r>
              <a:rPr lang="en-US" dirty="0"/>
              <a:t>Another problem during social media marketing is knowing the best platform for reaching more people.</a:t>
            </a:r>
          </a:p>
          <a:p>
            <a:r>
              <a:rPr lang="en-US"/>
              <a:t>Trying to convince the people to focus on the platform and try to give in their contribution.</a:t>
            </a:r>
            <a:endParaRPr lang="en-US" dirty="0"/>
          </a:p>
        </p:txBody>
      </p:sp>
    </p:spTree>
    <p:extLst>
      <p:ext uri="{BB962C8B-B14F-4D97-AF65-F5344CB8AC3E}">
        <p14:creationId xmlns:p14="http://schemas.microsoft.com/office/powerpoint/2010/main" val="259504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to the problem </a:t>
            </a:r>
          </a:p>
        </p:txBody>
      </p:sp>
      <p:sp>
        <p:nvSpPr>
          <p:cNvPr id="3" name="Content Placeholder 2"/>
          <p:cNvSpPr>
            <a:spLocks noGrp="1"/>
          </p:cNvSpPr>
          <p:nvPr>
            <p:ph idx="1"/>
          </p:nvPr>
        </p:nvSpPr>
        <p:spPr/>
        <p:txBody>
          <a:bodyPr/>
          <a:lstStyle/>
          <a:p>
            <a:r>
              <a:rPr lang="en-US" dirty="0"/>
              <a:t>Taking to sponsors was the main challenge encountered, and in solving these issues, the sponsors were mainly addressed by the directors and informed of all they need to know.</a:t>
            </a:r>
          </a:p>
          <a:p>
            <a:r>
              <a:rPr lang="en-US" dirty="0"/>
              <a:t>They were given the plans and the future vision of the career centers in helping eradicate the issue of school drop out due to fees.</a:t>
            </a:r>
          </a:p>
          <a:p>
            <a:r>
              <a:rPr lang="en-US" dirty="0"/>
              <a:t>Most of the sponsors responded positively, and they were able to give promise of helping whenever they were needed too.</a:t>
            </a:r>
          </a:p>
          <a:p>
            <a:r>
              <a:rPr lang="en-US" dirty="0"/>
              <a:t>With a good plan, it was easy to know which students need help first.</a:t>
            </a:r>
          </a:p>
        </p:txBody>
      </p:sp>
    </p:spTree>
    <p:extLst>
      <p:ext uri="{BB962C8B-B14F-4D97-AF65-F5344CB8AC3E}">
        <p14:creationId xmlns:p14="http://schemas.microsoft.com/office/powerpoint/2010/main" val="276474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a:t>
            </a:r>
          </a:p>
        </p:txBody>
      </p:sp>
      <p:sp>
        <p:nvSpPr>
          <p:cNvPr id="3" name="Content Placeholder 2"/>
          <p:cNvSpPr>
            <a:spLocks noGrp="1"/>
          </p:cNvSpPr>
          <p:nvPr>
            <p:ph idx="1"/>
          </p:nvPr>
        </p:nvSpPr>
        <p:spPr/>
        <p:txBody>
          <a:bodyPr/>
          <a:lstStyle/>
          <a:p>
            <a:r>
              <a:rPr lang="en-US" dirty="0"/>
              <a:t>The second problem, which is knowing the best platform that will reach most of the people, is that research was conducted on the most. Frequently used platforms and in doing this, many people, both young and old, use Facebook most of their time.</a:t>
            </a:r>
          </a:p>
          <a:p>
            <a:r>
              <a:rPr lang="en-US" dirty="0"/>
              <a:t>With this at hand, it is clear that the best platform that will best suit such a scenario is Facebook, so that it can reach out to many people. </a:t>
            </a:r>
          </a:p>
        </p:txBody>
      </p:sp>
    </p:spTree>
    <p:extLst>
      <p:ext uri="{BB962C8B-B14F-4D97-AF65-F5344CB8AC3E}">
        <p14:creationId xmlns:p14="http://schemas.microsoft.com/office/powerpoint/2010/main" val="316360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a:t>
            </a:r>
          </a:p>
        </p:txBody>
      </p:sp>
      <p:sp>
        <p:nvSpPr>
          <p:cNvPr id="3" name="Content Placeholder 2"/>
          <p:cNvSpPr>
            <a:spLocks noGrp="1"/>
          </p:cNvSpPr>
          <p:nvPr>
            <p:ph idx="1"/>
          </p:nvPr>
        </p:nvSpPr>
        <p:spPr/>
        <p:txBody>
          <a:bodyPr/>
          <a:lstStyle/>
          <a:p>
            <a:r>
              <a:rPr lang="en-US" dirty="0"/>
              <a:t>The last solution in convincing the people is that with good plans at hand, most people will easily be convinced of what is taking place and make efforts to reach out to the platform and know what it entails. </a:t>
            </a:r>
          </a:p>
        </p:txBody>
      </p:sp>
    </p:spTree>
    <p:extLst>
      <p:ext uri="{BB962C8B-B14F-4D97-AF65-F5344CB8AC3E}">
        <p14:creationId xmlns:p14="http://schemas.microsoft.com/office/powerpoint/2010/main" val="26342184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96</TotalTime>
  <Words>287</Words>
  <Application>Microsoft Office PowerPoint</Application>
  <PresentationFormat>Widescreen</PresentationFormat>
  <Paragraphs>14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Facet</vt:lpstr>
      <vt:lpstr>PROBLEM STATEMENT </vt:lpstr>
      <vt:lpstr>Solution to the problem </vt:lpstr>
      <vt:lpstr>Solution </vt:lpstr>
      <vt:lpstr>Solution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Bryo</dc:creator>
  <cp:lastModifiedBy>254716226303</cp:lastModifiedBy>
  <cp:revision>12</cp:revision>
  <dcterms:created xsi:type="dcterms:W3CDTF">2020-11-11T16:43:23Z</dcterms:created>
  <dcterms:modified xsi:type="dcterms:W3CDTF">2020-11-11T23:36:24Z</dcterms:modified>
</cp:coreProperties>
</file>